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4"/>
            <a:ext cx="5917679" cy="2554758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7500385" y="1828799"/>
            <a:ext cx="990599" cy="228659"/>
          </a:xfrm>
        </p:spPr>
        <p:txBody>
          <a:bodyPr anchor="t" anchorCtr="0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6236209" y="3264406"/>
            <a:ext cx="3859795" cy="2286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5279" y="292609"/>
            <a:ext cx="628813" cy="767687"/>
          </a:xfrm>
        </p:spPr>
        <p:txBody>
          <a:bodyPr/>
          <a:lstStyle>
            <a:lvl1pPr>
              <a:defRPr sz="2800" b="0" i="0" baseline="0">
                <a:latin typeface="+mj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82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9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Rectangle 6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815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569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1" y="3248490"/>
            <a:ext cx="3636978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79" cy="277131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76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75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41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97437"/>
            <a:ext cx="2712589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52881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086844"/>
            <a:ext cx="2712590" cy="292541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884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362190"/>
            <a:ext cx="2987087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1591" y="3088562"/>
            <a:ext cx="3001938" cy="24486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920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755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Rectangle 13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0"/>
            <a:ext cx="6422004" cy="1653117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509006"/>
            <a:ext cx="6422003" cy="251587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0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36" name="Freeform 35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0" name="TextBox 9"/>
          <p:cNvSpPr txBox="1"/>
          <p:nvPr/>
        </p:nvSpPr>
        <p:spPr>
          <a:xfrm>
            <a:off x="644721" y="654263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27454" y="2900539"/>
            <a:ext cx="5389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9" y="914401"/>
            <a:ext cx="6160385" cy="289487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87279" y="3814473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243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1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399"/>
            <a:ext cx="6422004" cy="209550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159399"/>
            <a:ext cx="6422004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8665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884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8884" y="2489199"/>
            <a:ext cx="231098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8884" y="3147164"/>
            <a:ext cx="2310988" cy="287771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1" y="2489201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4"/>
            <a:ext cx="232675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0"/>
            <a:ext cx="2313740" cy="65796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0" y="3147162"/>
            <a:ext cx="2313739" cy="288836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3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36973"/>
            <a:ext cx="6423592" cy="699992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39" y="4188546"/>
            <a:ext cx="2314064" cy="64901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21261" y="2489200"/>
            <a:ext cx="2012937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8" y="4837558"/>
            <a:ext cx="2309280" cy="118732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7" y="4188546"/>
            <a:ext cx="233090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489200"/>
            <a:ext cx="2025182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7" y="4846509"/>
            <a:ext cx="2330904" cy="117837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4184814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5" y="2489200"/>
            <a:ext cx="2018839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0" y="4846510"/>
            <a:ext cx="2299492" cy="118902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899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1" y="2489200"/>
            <a:ext cx="6343201" cy="35306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556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Rectangle 6"/>
            <p:cNvSpPr/>
            <p:nvPr/>
          </p:nvSpPr>
          <p:spPr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119474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8235" y="1447799"/>
            <a:ext cx="4435439" cy="45719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74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08"/>
            <a:ext cx="9144000" cy="6860308"/>
            <a:chOff x="0" y="-2308"/>
            <a:chExt cx="9144000" cy="6860308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7000"/>
                  </a:schemeClr>
                </a:gs>
                <a:gs pos="69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4618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65092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879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879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8000"/>
                  </a:schemeClr>
                </a:gs>
                <a:gs pos="72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/>
            <p:cNvSpPr/>
            <p:nvPr/>
          </p:nvSpPr>
          <p:spPr bwMode="gray">
            <a:xfrm>
              <a:off x="485023" y="1854142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-23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3564" y="925605"/>
            <a:ext cx="6346078" cy="7113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2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71444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8/14/2025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673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Basic Computer Concepts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>
                <a:solidFill>
                  <a:schemeClr val="tx1"/>
                </a:solidFill>
              </a:rPr>
              <a:t>An Introduction to Computers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a Computer?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An electronic device that processes data to produce information.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Performs calculations, stores data, and runs programs.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Used in almost every field of life.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of Computers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Supercomputers - Very powerful, used for scientific research.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Mainframes - Large scale data processing.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Personal Computers (PCs) - Laptops, Desktops for personal use.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Embedded Systems - Computers inside other devices.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Basic Components of a 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Input Devices - Keyboard, Mouse.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Output Devices - Monitor, Printer.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Processor (CPU) - The brain of the computer.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Memory - RAM and Storage devices.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Hardware vs Software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Hardware: Physical parts of a computer.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Software: Programs and applications that run on the hardware.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Both are essential for a computer to function.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Uses of Computers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Education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Business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Communication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Entertainment</a:t>
            </a:r>
          </a:p>
          <a:p>
            <a:pPr>
              <a:defRPr sz="1400">
                <a:solidFill>
                  <a:srgbClr val="000000"/>
                </a:solidFill>
                <a:latin typeface="Calibri"/>
              </a:defRPr>
            </a:pPr>
            <a:r>
              <a:t>Scientific Research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</TotalTime>
  <Words>158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Century Gothic</vt:lpstr>
      <vt:lpstr>Wingdings 3</vt:lpstr>
      <vt:lpstr>Ion Boardroom</vt:lpstr>
      <vt:lpstr>Basic Computer Concepts</vt:lpstr>
      <vt:lpstr>What is a Computer?</vt:lpstr>
      <vt:lpstr>Types of Computers</vt:lpstr>
      <vt:lpstr>Basic Components of a Computer</vt:lpstr>
      <vt:lpstr>Hardware vs Software</vt:lpstr>
      <vt:lpstr>Uses of Computers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Sakshi Jadhav</cp:lastModifiedBy>
  <cp:revision>2</cp:revision>
  <dcterms:created xsi:type="dcterms:W3CDTF">2013-01-27T09:14:16Z</dcterms:created>
  <dcterms:modified xsi:type="dcterms:W3CDTF">2025-08-14T05:45:28Z</dcterms:modified>
  <cp:category/>
</cp:coreProperties>
</file>